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60" r:id="rId3"/>
    <p:sldId id="261" r:id="rId4"/>
    <p:sldId id="262" r:id="rId5"/>
    <p:sldId id="263" r:id="rId6"/>
    <p:sldId id="264" r:id="rId7"/>
  </p:sldIdLst>
  <p:sldSz cx="12192000" cy="6858000"/>
  <p:notesSz cx="6858000" cy="9144000"/>
  <p:defaultText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4"/>
    <p:restoredTop sz="94737"/>
  </p:normalViewPr>
  <p:slideViewPr>
    <p:cSldViewPr snapToGrid="0" snapToObjects="1">
      <p:cViewPr>
        <p:scale>
          <a:sx n="121" d="100"/>
          <a:sy n="121" d="100"/>
        </p:scale>
        <p:origin x="872" y="1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5DC37-6150-284A-8BB4-3D350854B11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pl-PL"/>
          </a:p>
        </p:txBody>
      </p:sp>
      <p:sp>
        <p:nvSpPr>
          <p:cNvPr id="3" name="Subtitle 2">
            <a:extLst>
              <a:ext uri="{FF2B5EF4-FFF2-40B4-BE49-F238E27FC236}">
                <a16:creationId xmlns:a16="http://schemas.microsoft.com/office/drawing/2014/main" id="{88AA06E9-D132-8643-A8E8-B0DFA128E3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pl-PL"/>
          </a:p>
        </p:txBody>
      </p:sp>
      <p:sp>
        <p:nvSpPr>
          <p:cNvPr id="4" name="Date Placeholder 3">
            <a:extLst>
              <a:ext uri="{FF2B5EF4-FFF2-40B4-BE49-F238E27FC236}">
                <a16:creationId xmlns:a16="http://schemas.microsoft.com/office/drawing/2014/main" id="{51841F81-D2FB-4146-BE3E-6FFFEEFEFF5C}"/>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29AD2DCA-7182-C040-8A88-2AB6522D7CC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9136439D-3A8E-D646-A044-A6ADA5819524}"/>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2275830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42BE2-0625-9A42-905A-7C223FC80209}"/>
              </a:ext>
            </a:extLst>
          </p:cNvPr>
          <p:cNvSpPr>
            <a:spLocks noGrp="1"/>
          </p:cNvSpPr>
          <p:nvPr>
            <p:ph type="title"/>
          </p:nvPr>
        </p:nvSpPr>
        <p:spPr/>
        <p:txBody>
          <a:bodyPr/>
          <a:lstStyle/>
          <a:p>
            <a:r>
              <a:rPr lang="en-GB"/>
              <a:t>Click to edit Master title style</a:t>
            </a:r>
            <a:endParaRPr lang="pl-PL"/>
          </a:p>
        </p:txBody>
      </p:sp>
      <p:sp>
        <p:nvSpPr>
          <p:cNvPr id="3" name="Vertical Text Placeholder 2">
            <a:extLst>
              <a:ext uri="{FF2B5EF4-FFF2-40B4-BE49-F238E27FC236}">
                <a16:creationId xmlns:a16="http://schemas.microsoft.com/office/drawing/2014/main" id="{6A8C8BA0-4E2D-9B41-9AE6-7576F20F959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Date Placeholder 3">
            <a:extLst>
              <a:ext uri="{FF2B5EF4-FFF2-40B4-BE49-F238E27FC236}">
                <a16:creationId xmlns:a16="http://schemas.microsoft.com/office/drawing/2014/main" id="{B8E65623-A428-324E-985D-12152D92D0D3}"/>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9B69FA56-34D4-3248-ADD5-8D2B97F07F04}"/>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AD53797-0F58-EB48-A36A-C190333BFDCC}"/>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3701918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D1847D-4B37-5F43-BA6E-76A5BC92D69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pl-PL"/>
          </a:p>
        </p:txBody>
      </p:sp>
      <p:sp>
        <p:nvSpPr>
          <p:cNvPr id="3" name="Vertical Text Placeholder 2">
            <a:extLst>
              <a:ext uri="{FF2B5EF4-FFF2-40B4-BE49-F238E27FC236}">
                <a16:creationId xmlns:a16="http://schemas.microsoft.com/office/drawing/2014/main" id="{401F26CE-AD94-404A-B6F1-CD8A1438206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Date Placeholder 3">
            <a:extLst>
              <a:ext uri="{FF2B5EF4-FFF2-40B4-BE49-F238E27FC236}">
                <a16:creationId xmlns:a16="http://schemas.microsoft.com/office/drawing/2014/main" id="{7F955F87-43C9-FC43-808C-1C52FC720AED}"/>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C526AF58-7991-B744-B9B0-49C245B60BEA}"/>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753147B-86DA-8548-BECB-CA6D289F5D43}"/>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1220014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D3482-1774-B047-8019-092C9F250BED}"/>
              </a:ext>
            </a:extLst>
          </p:cNvPr>
          <p:cNvSpPr>
            <a:spLocks noGrp="1"/>
          </p:cNvSpPr>
          <p:nvPr>
            <p:ph type="title"/>
          </p:nvPr>
        </p:nvSpPr>
        <p:spPr/>
        <p:txBody>
          <a:bodyPr/>
          <a:lstStyle/>
          <a:p>
            <a:r>
              <a:rPr lang="en-GB"/>
              <a:t>Click to edit Master title style</a:t>
            </a:r>
            <a:endParaRPr lang="pl-PL"/>
          </a:p>
        </p:txBody>
      </p:sp>
      <p:sp>
        <p:nvSpPr>
          <p:cNvPr id="3" name="Content Placeholder 2">
            <a:extLst>
              <a:ext uri="{FF2B5EF4-FFF2-40B4-BE49-F238E27FC236}">
                <a16:creationId xmlns:a16="http://schemas.microsoft.com/office/drawing/2014/main" id="{6630FB1E-89D3-2743-A3DF-4C471920276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Date Placeholder 3">
            <a:extLst>
              <a:ext uri="{FF2B5EF4-FFF2-40B4-BE49-F238E27FC236}">
                <a16:creationId xmlns:a16="http://schemas.microsoft.com/office/drawing/2014/main" id="{B40D3385-E7D9-4446-99FA-8E708399630B}"/>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B7069187-D8E5-2B47-B4B9-BC0DE53EAF68}"/>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6D9D084-A586-E94E-ABBF-6D5058A4F463}"/>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2424214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33260-68A0-F542-99DE-65E3C9B024A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pl-PL"/>
          </a:p>
        </p:txBody>
      </p:sp>
      <p:sp>
        <p:nvSpPr>
          <p:cNvPr id="3" name="Text Placeholder 2">
            <a:extLst>
              <a:ext uri="{FF2B5EF4-FFF2-40B4-BE49-F238E27FC236}">
                <a16:creationId xmlns:a16="http://schemas.microsoft.com/office/drawing/2014/main" id="{A2019BDA-5144-D848-91C6-1DDCBAB200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04BFAF7-078E-A840-A9B1-A3575BA682F0}"/>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92A1AE8A-ACF5-714A-8BE9-B4199EFADE8E}"/>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AB08B53A-13F6-D74C-8427-C0502714132C}"/>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4086921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8714-AEB5-4B48-8FFC-05F1E1F875CB}"/>
              </a:ext>
            </a:extLst>
          </p:cNvPr>
          <p:cNvSpPr>
            <a:spLocks noGrp="1"/>
          </p:cNvSpPr>
          <p:nvPr>
            <p:ph type="title"/>
          </p:nvPr>
        </p:nvSpPr>
        <p:spPr/>
        <p:txBody>
          <a:bodyPr/>
          <a:lstStyle/>
          <a:p>
            <a:r>
              <a:rPr lang="en-GB"/>
              <a:t>Click to edit Master title style</a:t>
            </a:r>
            <a:endParaRPr lang="pl-PL"/>
          </a:p>
        </p:txBody>
      </p:sp>
      <p:sp>
        <p:nvSpPr>
          <p:cNvPr id="3" name="Content Placeholder 2">
            <a:extLst>
              <a:ext uri="{FF2B5EF4-FFF2-40B4-BE49-F238E27FC236}">
                <a16:creationId xmlns:a16="http://schemas.microsoft.com/office/drawing/2014/main" id="{F95C676D-1C5D-5347-85DE-82AF3BB4661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Content Placeholder 3">
            <a:extLst>
              <a:ext uri="{FF2B5EF4-FFF2-40B4-BE49-F238E27FC236}">
                <a16:creationId xmlns:a16="http://schemas.microsoft.com/office/drawing/2014/main" id="{C986C45D-8316-A845-845E-C0961645B43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5" name="Date Placeholder 4">
            <a:extLst>
              <a:ext uri="{FF2B5EF4-FFF2-40B4-BE49-F238E27FC236}">
                <a16:creationId xmlns:a16="http://schemas.microsoft.com/office/drawing/2014/main" id="{2FDC2C0A-730B-EE45-94E8-F0FD2B0C8859}"/>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6" name="Footer Placeholder 5">
            <a:extLst>
              <a:ext uri="{FF2B5EF4-FFF2-40B4-BE49-F238E27FC236}">
                <a16:creationId xmlns:a16="http://schemas.microsoft.com/office/drawing/2014/main" id="{F20B57EC-CA87-3A4F-B23C-BDA3C0A2FFE3}"/>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9B4BBAE6-C714-E94D-B8F2-EA9004E14888}"/>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372236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944E5-4776-A545-A626-F1187E977340}"/>
              </a:ext>
            </a:extLst>
          </p:cNvPr>
          <p:cNvSpPr>
            <a:spLocks noGrp="1"/>
          </p:cNvSpPr>
          <p:nvPr>
            <p:ph type="title"/>
          </p:nvPr>
        </p:nvSpPr>
        <p:spPr>
          <a:xfrm>
            <a:off x="839788" y="365125"/>
            <a:ext cx="10515600" cy="1325563"/>
          </a:xfrm>
        </p:spPr>
        <p:txBody>
          <a:bodyPr/>
          <a:lstStyle/>
          <a:p>
            <a:r>
              <a:rPr lang="en-GB"/>
              <a:t>Click to edit Master title style</a:t>
            </a:r>
            <a:endParaRPr lang="pl-PL"/>
          </a:p>
        </p:txBody>
      </p:sp>
      <p:sp>
        <p:nvSpPr>
          <p:cNvPr id="3" name="Text Placeholder 2">
            <a:extLst>
              <a:ext uri="{FF2B5EF4-FFF2-40B4-BE49-F238E27FC236}">
                <a16:creationId xmlns:a16="http://schemas.microsoft.com/office/drawing/2014/main" id="{5EEF9DA2-32B7-8D4E-9564-599545E049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38C893F-F3E7-8F4E-8992-40E9697B2F3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5" name="Text Placeholder 4">
            <a:extLst>
              <a:ext uri="{FF2B5EF4-FFF2-40B4-BE49-F238E27FC236}">
                <a16:creationId xmlns:a16="http://schemas.microsoft.com/office/drawing/2014/main" id="{45D16953-6796-494E-B0BB-B128B3052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288B2B2-C24E-1146-B478-58228690481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7" name="Date Placeholder 6">
            <a:extLst>
              <a:ext uri="{FF2B5EF4-FFF2-40B4-BE49-F238E27FC236}">
                <a16:creationId xmlns:a16="http://schemas.microsoft.com/office/drawing/2014/main" id="{E37D1D3A-D565-7847-8866-6B2D53D0CD5F}"/>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8" name="Footer Placeholder 7">
            <a:extLst>
              <a:ext uri="{FF2B5EF4-FFF2-40B4-BE49-F238E27FC236}">
                <a16:creationId xmlns:a16="http://schemas.microsoft.com/office/drawing/2014/main" id="{F3B16FAE-2866-2749-BEB9-96BFD82ACAB0}"/>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E981FCCE-44A3-CA4A-8ACD-9ED845A04EF7}"/>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525638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72D09-7556-6F43-81FE-0E1901355A35}"/>
              </a:ext>
            </a:extLst>
          </p:cNvPr>
          <p:cNvSpPr>
            <a:spLocks noGrp="1"/>
          </p:cNvSpPr>
          <p:nvPr>
            <p:ph type="title"/>
          </p:nvPr>
        </p:nvSpPr>
        <p:spPr/>
        <p:txBody>
          <a:bodyPr/>
          <a:lstStyle/>
          <a:p>
            <a:r>
              <a:rPr lang="en-GB"/>
              <a:t>Click to edit Master title style</a:t>
            </a:r>
            <a:endParaRPr lang="pl-PL"/>
          </a:p>
        </p:txBody>
      </p:sp>
      <p:sp>
        <p:nvSpPr>
          <p:cNvPr id="3" name="Date Placeholder 2">
            <a:extLst>
              <a:ext uri="{FF2B5EF4-FFF2-40B4-BE49-F238E27FC236}">
                <a16:creationId xmlns:a16="http://schemas.microsoft.com/office/drawing/2014/main" id="{0C5B8991-098F-264D-8662-C9AA2FBE3AF5}"/>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4" name="Footer Placeholder 3">
            <a:extLst>
              <a:ext uri="{FF2B5EF4-FFF2-40B4-BE49-F238E27FC236}">
                <a16:creationId xmlns:a16="http://schemas.microsoft.com/office/drawing/2014/main" id="{B9596F92-B10A-E04B-8539-5033129656E9}"/>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5AB5CD42-B8AB-D843-9B50-F2106666389C}"/>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1594300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4E769C-B7D7-7C43-A852-C45071C4AEBC}"/>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3" name="Footer Placeholder 2">
            <a:extLst>
              <a:ext uri="{FF2B5EF4-FFF2-40B4-BE49-F238E27FC236}">
                <a16:creationId xmlns:a16="http://schemas.microsoft.com/office/drawing/2014/main" id="{C0193E01-C736-CB4A-8E9B-3843ED236536}"/>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6E3D89AA-8B61-6443-AAB0-283A6D4C5812}"/>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2639500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8ADCC-09BE-774A-A670-BA46E9B2863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pl-PL"/>
          </a:p>
        </p:txBody>
      </p:sp>
      <p:sp>
        <p:nvSpPr>
          <p:cNvPr id="3" name="Content Placeholder 2">
            <a:extLst>
              <a:ext uri="{FF2B5EF4-FFF2-40B4-BE49-F238E27FC236}">
                <a16:creationId xmlns:a16="http://schemas.microsoft.com/office/drawing/2014/main" id="{DE17CBC1-846D-4946-B82E-F6377242F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Text Placeholder 3">
            <a:extLst>
              <a:ext uri="{FF2B5EF4-FFF2-40B4-BE49-F238E27FC236}">
                <a16:creationId xmlns:a16="http://schemas.microsoft.com/office/drawing/2014/main" id="{534A9C99-B096-6D4F-BB7F-FB8A1F473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BE1D3C3-0607-D946-A586-4E9725382988}"/>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6" name="Footer Placeholder 5">
            <a:extLst>
              <a:ext uri="{FF2B5EF4-FFF2-40B4-BE49-F238E27FC236}">
                <a16:creationId xmlns:a16="http://schemas.microsoft.com/office/drawing/2014/main" id="{D10A455F-E345-AF48-8282-E92AD44A1966}"/>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F9C8B774-BE6E-CB40-9911-A4D0B3D27331}"/>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1201912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CE732-EBBC-7C40-8D84-1B7CC718A15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pl-PL"/>
          </a:p>
        </p:txBody>
      </p:sp>
      <p:sp>
        <p:nvSpPr>
          <p:cNvPr id="3" name="Picture Placeholder 2">
            <a:extLst>
              <a:ext uri="{FF2B5EF4-FFF2-40B4-BE49-F238E27FC236}">
                <a16:creationId xmlns:a16="http://schemas.microsoft.com/office/drawing/2014/main" id="{C7777036-F30A-F143-868C-05FFC1AF8D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34308C55-10AE-C94F-B65A-234CA1E7A3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6B76573-453A-D240-84E0-02C0AD24F54D}"/>
              </a:ext>
            </a:extLst>
          </p:cNvPr>
          <p:cNvSpPr>
            <a:spLocks noGrp="1"/>
          </p:cNvSpPr>
          <p:nvPr>
            <p:ph type="dt" sz="half" idx="10"/>
          </p:nvPr>
        </p:nvSpPr>
        <p:spPr/>
        <p:txBody>
          <a:bodyPr/>
          <a:lstStyle/>
          <a:p>
            <a:fld id="{43BE2F5E-E8F7-9C44-A874-05041F3E4003}" type="datetimeFigureOut">
              <a:rPr lang="pl-PL" smtClean="0"/>
              <a:t>10.02.2021</a:t>
            </a:fld>
            <a:endParaRPr lang="pl-PL"/>
          </a:p>
        </p:txBody>
      </p:sp>
      <p:sp>
        <p:nvSpPr>
          <p:cNvPr id="6" name="Footer Placeholder 5">
            <a:extLst>
              <a:ext uri="{FF2B5EF4-FFF2-40B4-BE49-F238E27FC236}">
                <a16:creationId xmlns:a16="http://schemas.microsoft.com/office/drawing/2014/main" id="{CB104F5B-4F1D-E44C-9985-819E2F10A58B}"/>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43310C61-F2FD-A24E-B012-0E74387418FB}"/>
              </a:ext>
            </a:extLst>
          </p:cNvPr>
          <p:cNvSpPr>
            <a:spLocks noGrp="1"/>
          </p:cNvSpPr>
          <p:nvPr>
            <p:ph type="sldNum" sz="quarter" idx="12"/>
          </p:nvPr>
        </p:nvSpPr>
        <p:spPr/>
        <p:txBody>
          <a:bodyPr/>
          <a:lstStyle/>
          <a:p>
            <a:fld id="{75B398C0-61F0-604E-B9BF-CDC8CF45A58C}" type="slidenum">
              <a:rPr lang="pl-PL" smtClean="0"/>
              <a:t>‹#›</a:t>
            </a:fld>
            <a:endParaRPr lang="pl-PL"/>
          </a:p>
        </p:txBody>
      </p:sp>
    </p:spTree>
    <p:extLst>
      <p:ext uri="{BB962C8B-B14F-4D97-AF65-F5344CB8AC3E}">
        <p14:creationId xmlns:p14="http://schemas.microsoft.com/office/powerpoint/2010/main" val="1302853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C3B5B9-67B2-944D-809B-D55ACA5061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pl-PL"/>
          </a:p>
        </p:txBody>
      </p:sp>
      <p:sp>
        <p:nvSpPr>
          <p:cNvPr id="3" name="Text Placeholder 2">
            <a:extLst>
              <a:ext uri="{FF2B5EF4-FFF2-40B4-BE49-F238E27FC236}">
                <a16:creationId xmlns:a16="http://schemas.microsoft.com/office/drawing/2014/main" id="{398EC536-CCB0-DF4C-AA0B-F0F952CE6D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Date Placeholder 3">
            <a:extLst>
              <a:ext uri="{FF2B5EF4-FFF2-40B4-BE49-F238E27FC236}">
                <a16:creationId xmlns:a16="http://schemas.microsoft.com/office/drawing/2014/main" id="{5D612B9F-F91E-BA47-86BC-4D5B430934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BE2F5E-E8F7-9C44-A874-05041F3E4003}" type="datetimeFigureOut">
              <a:rPr lang="pl-PL" smtClean="0"/>
              <a:t>10.02.2021</a:t>
            </a:fld>
            <a:endParaRPr lang="pl-PL"/>
          </a:p>
        </p:txBody>
      </p:sp>
      <p:sp>
        <p:nvSpPr>
          <p:cNvPr id="5" name="Footer Placeholder 4">
            <a:extLst>
              <a:ext uri="{FF2B5EF4-FFF2-40B4-BE49-F238E27FC236}">
                <a16:creationId xmlns:a16="http://schemas.microsoft.com/office/drawing/2014/main" id="{DA78693D-B06C-B34C-89E7-22BE5D8491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3032DF80-992D-A84A-A670-511FA839A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B398C0-61F0-604E-B9BF-CDC8CF45A58C}" type="slidenum">
              <a:rPr lang="pl-PL" smtClean="0"/>
              <a:t>‹#›</a:t>
            </a:fld>
            <a:endParaRPr lang="pl-PL"/>
          </a:p>
        </p:txBody>
      </p:sp>
    </p:spTree>
    <p:extLst>
      <p:ext uri="{BB962C8B-B14F-4D97-AF65-F5344CB8AC3E}">
        <p14:creationId xmlns:p14="http://schemas.microsoft.com/office/powerpoint/2010/main" val="2950350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artsandculture.google.com/story/egVRmbCQ5tyrVA" TargetMode="External"/><Relationship Id="rId2" Type="http://schemas.openxmlformats.org/officeDocument/2006/relationships/hyperlink" Target="https://artsandculture.google.com/partner/moma-the-museum-of-modern-ar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C25FF-E647-B34A-9F2E-CDB67ECE1C91}"/>
              </a:ext>
            </a:extLst>
          </p:cNvPr>
          <p:cNvSpPr>
            <a:spLocks noGrp="1"/>
          </p:cNvSpPr>
          <p:nvPr>
            <p:ph type="ctrTitle"/>
          </p:nvPr>
        </p:nvSpPr>
        <p:spPr>
          <a:xfrm rot="1253901">
            <a:off x="-2494552" y="-2457353"/>
            <a:ext cx="18528632" cy="11772703"/>
          </a:xfrm>
        </p:spPr>
        <p:txBody>
          <a:bodyPr>
            <a:noAutofit/>
          </a:bodyPr>
          <a:lstStyle/>
          <a:p>
            <a:r>
              <a:rPr lang="pl-PL" dirty="0">
                <a:solidFill>
                  <a:schemeClr val="bg1"/>
                </a:solidFill>
              </a:rPr>
              <a:t>ART SZTUKA SZTUKA WSPÓŁCZESNA NOWOCZESNA MODERN SZTUKA WSPÓŁCZESNA ART SZTUKA ART ART NOWOCZESNA SZTUKA SZTUKA CONTEMPORARY MODERN NOWOCZESNA WSPÓŁCZESNA JĘDRZEJ SZTUKA SZTUKA </a:t>
            </a:r>
            <a:r>
              <a:rPr lang="pl-PL" b="1" dirty="0">
                <a:solidFill>
                  <a:srgbClr val="FFFF00"/>
                </a:solidFill>
              </a:rPr>
              <a:t>SZTUKA</a:t>
            </a:r>
            <a:r>
              <a:rPr lang="pl-PL" dirty="0"/>
              <a:t> </a:t>
            </a:r>
            <a:r>
              <a:rPr lang="pl-PL" dirty="0">
                <a:solidFill>
                  <a:schemeClr val="bg1"/>
                </a:solidFill>
              </a:rPr>
              <a:t>MODERN CONTEMPORARY ART CONTEMPORARY</a:t>
            </a:r>
            <a:r>
              <a:rPr lang="pl-PL" dirty="0"/>
              <a:t> </a:t>
            </a:r>
            <a:r>
              <a:rPr lang="pl-PL" b="1" dirty="0">
                <a:solidFill>
                  <a:srgbClr val="FF0000"/>
                </a:solidFill>
              </a:rPr>
              <a:t>WSPÓŁCZESNA</a:t>
            </a:r>
            <a:r>
              <a:rPr lang="pl-PL" dirty="0"/>
              <a:t> </a:t>
            </a:r>
            <a:r>
              <a:rPr lang="pl-PL" dirty="0">
                <a:solidFill>
                  <a:schemeClr val="bg1"/>
                </a:solidFill>
              </a:rPr>
              <a:t>ART MODERN NOWOCZESNA SZTUKA</a:t>
            </a:r>
            <a:r>
              <a:rPr lang="pl-PL" dirty="0"/>
              <a:t> </a:t>
            </a:r>
            <a:r>
              <a:rPr lang="pl-PL" b="1" dirty="0">
                <a:solidFill>
                  <a:srgbClr val="00B050"/>
                </a:solidFill>
              </a:rPr>
              <a:t>SZTUKA</a:t>
            </a:r>
            <a:r>
              <a:rPr lang="pl-PL" dirty="0"/>
              <a:t> </a:t>
            </a:r>
            <a:r>
              <a:rPr lang="pl-PL" dirty="0">
                <a:solidFill>
                  <a:schemeClr val="bg1"/>
                </a:solidFill>
              </a:rPr>
              <a:t>CONTEMPORARY CONTEMPORARY SZTUKA ART</a:t>
            </a:r>
            <a:r>
              <a:rPr lang="pl-PL" dirty="0"/>
              <a:t> </a:t>
            </a:r>
            <a:r>
              <a:rPr lang="pl-PL" b="1" dirty="0">
                <a:solidFill>
                  <a:srgbClr val="00B0F0"/>
                </a:solidFill>
              </a:rPr>
              <a:t>NOWOCZESNA</a:t>
            </a:r>
            <a:r>
              <a:rPr lang="pl-PL" dirty="0"/>
              <a:t> </a:t>
            </a:r>
            <a:r>
              <a:rPr lang="pl-PL" dirty="0">
                <a:solidFill>
                  <a:schemeClr val="bg1"/>
                </a:solidFill>
              </a:rPr>
              <a:t>MODERN SZTUKA </a:t>
            </a:r>
            <a:r>
              <a:rPr lang="pl-PL" dirty="0">
                <a:solidFill>
                  <a:schemeClr val="bg1">
                    <a:lumMod val="85000"/>
                  </a:schemeClr>
                </a:solidFill>
              </a:rPr>
              <a:t>LEWANDOWSKI JĘDRZEJ </a:t>
            </a:r>
            <a:r>
              <a:rPr lang="pl-PL" dirty="0">
                <a:solidFill>
                  <a:schemeClr val="bg1"/>
                </a:solidFill>
              </a:rPr>
              <a:t>CONTEMPORARY ART ART NOWOCZESNA</a:t>
            </a:r>
            <a:r>
              <a:rPr lang="pl-PL" dirty="0"/>
              <a:t> </a:t>
            </a:r>
            <a:r>
              <a:rPr lang="pl-PL" dirty="0">
                <a:solidFill>
                  <a:schemeClr val="tx1">
                    <a:lumMod val="65000"/>
                    <a:lumOff val="35000"/>
                  </a:schemeClr>
                </a:solidFill>
              </a:rPr>
              <a:t>LUTY 2021 </a:t>
            </a:r>
            <a:r>
              <a:rPr lang="pl-PL" dirty="0">
                <a:solidFill>
                  <a:schemeClr val="bg1"/>
                </a:solidFill>
              </a:rPr>
              <a:t>CONTEMPORARY NOWOCZESNA WSPÓŁCZESNA WSPÓŁCZESNA SZTUKA ART NOWOCZESNA WSPÓŁCZESNA ART ART CONTEMPORARY MODERN ART MODERN MODERN ART WSPÓŁCZESNA NOWOCZESNA</a:t>
            </a:r>
          </a:p>
        </p:txBody>
      </p:sp>
    </p:spTree>
    <p:extLst>
      <p:ext uri="{BB962C8B-B14F-4D97-AF65-F5344CB8AC3E}">
        <p14:creationId xmlns:p14="http://schemas.microsoft.com/office/powerpoint/2010/main" val="2105696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4BE3B-31D2-8945-A89C-A8A313DF0DB9}"/>
              </a:ext>
            </a:extLst>
          </p:cNvPr>
          <p:cNvSpPr>
            <a:spLocks noGrp="1"/>
          </p:cNvSpPr>
          <p:nvPr>
            <p:ph type="title"/>
          </p:nvPr>
        </p:nvSpPr>
        <p:spPr>
          <a:xfrm>
            <a:off x="838200" y="365125"/>
            <a:ext cx="5181600" cy="1325563"/>
          </a:xfrm>
        </p:spPr>
        <p:txBody>
          <a:bodyPr/>
          <a:lstStyle/>
          <a:p>
            <a:pPr algn="ctr"/>
            <a:r>
              <a:rPr lang="pl-PL" dirty="0">
                <a:solidFill>
                  <a:schemeClr val="bg1"/>
                </a:solidFill>
              </a:rPr>
              <a:t>NOWOCZESNA</a:t>
            </a:r>
          </a:p>
        </p:txBody>
      </p:sp>
      <p:sp>
        <p:nvSpPr>
          <p:cNvPr id="3" name="Content Placeholder 2">
            <a:extLst>
              <a:ext uri="{FF2B5EF4-FFF2-40B4-BE49-F238E27FC236}">
                <a16:creationId xmlns:a16="http://schemas.microsoft.com/office/drawing/2014/main" id="{90B2B753-E1DC-4942-8462-43FD98F0648C}"/>
              </a:ext>
            </a:extLst>
          </p:cNvPr>
          <p:cNvSpPr>
            <a:spLocks noGrp="1"/>
          </p:cNvSpPr>
          <p:nvPr>
            <p:ph sz="half" idx="1"/>
          </p:nvPr>
        </p:nvSpPr>
        <p:spPr/>
        <p:txBody>
          <a:bodyPr/>
          <a:lstStyle/>
          <a:p>
            <a:pPr marL="0" indent="0" algn="ctr">
              <a:buNone/>
            </a:pPr>
            <a:r>
              <a:rPr lang="pl-PL" dirty="0">
                <a:solidFill>
                  <a:schemeClr val="bg1"/>
                </a:solidFill>
              </a:rPr>
              <a:t>1860’s – 1970’s</a:t>
            </a:r>
          </a:p>
          <a:p>
            <a:pPr marL="0" indent="0" algn="ctr">
              <a:buNone/>
            </a:pPr>
            <a:r>
              <a:rPr lang="pl-PL" dirty="0">
                <a:solidFill>
                  <a:schemeClr val="bg1"/>
                </a:solidFill>
              </a:rPr>
              <a:t>Impresjonizm =&gt; konceptualizm</a:t>
            </a:r>
          </a:p>
          <a:p>
            <a:pPr marL="0" indent="0" algn="ctr">
              <a:buNone/>
            </a:pPr>
            <a:r>
              <a:rPr lang="pl-PL" sz="6600" dirty="0">
                <a:solidFill>
                  <a:schemeClr val="bg1"/>
                </a:solidFill>
              </a:rPr>
              <a:t>110 lat!</a:t>
            </a:r>
          </a:p>
        </p:txBody>
      </p:sp>
      <p:sp>
        <p:nvSpPr>
          <p:cNvPr id="4" name="Content Placeholder 3">
            <a:extLst>
              <a:ext uri="{FF2B5EF4-FFF2-40B4-BE49-F238E27FC236}">
                <a16:creationId xmlns:a16="http://schemas.microsoft.com/office/drawing/2014/main" id="{B506836E-F767-454C-B275-C5A761C5F809}"/>
              </a:ext>
            </a:extLst>
          </p:cNvPr>
          <p:cNvSpPr>
            <a:spLocks noGrp="1"/>
          </p:cNvSpPr>
          <p:nvPr>
            <p:ph sz="half" idx="2"/>
          </p:nvPr>
        </p:nvSpPr>
        <p:spPr/>
        <p:txBody>
          <a:bodyPr/>
          <a:lstStyle/>
          <a:p>
            <a:pPr marL="0" indent="0" algn="ctr">
              <a:buNone/>
            </a:pPr>
            <a:r>
              <a:rPr lang="pl-PL" dirty="0">
                <a:solidFill>
                  <a:schemeClr val="bg1"/>
                </a:solidFill>
              </a:rPr>
              <a:t>1970’s – 2020’s</a:t>
            </a:r>
          </a:p>
          <a:p>
            <a:pPr marL="0" indent="0" algn="ctr">
              <a:buNone/>
            </a:pPr>
            <a:r>
              <a:rPr lang="pl-PL" dirty="0">
                <a:solidFill>
                  <a:schemeClr val="bg1"/>
                </a:solidFill>
              </a:rPr>
              <a:t>Impresjonizm =&gt; konceptualizm</a:t>
            </a:r>
          </a:p>
          <a:p>
            <a:pPr marL="0" indent="0" algn="ctr">
              <a:buNone/>
            </a:pPr>
            <a:r>
              <a:rPr lang="pl-PL" sz="6600" dirty="0">
                <a:solidFill>
                  <a:schemeClr val="bg1"/>
                </a:solidFill>
              </a:rPr>
              <a:t>50 lat and </a:t>
            </a:r>
            <a:r>
              <a:rPr lang="pl-PL" sz="6600" dirty="0" err="1">
                <a:solidFill>
                  <a:schemeClr val="bg1"/>
                </a:solidFill>
              </a:rPr>
              <a:t>counting</a:t>
            </a:r>
            <a:r>
              <a:rPr lang="pl-PL" sz="6600" dirty="0">
                <a:solidFill>
                  <a:schemeClr val="bg1"/>
                </a:solidFill>
              </a:rPr>
              <a:t>…</a:t>
            </a:r>
          </a:p>
          <a:p>
            <a:endParaRPr lang="pl-PL" dirty="0">
              <a:solidFill>
                <a:schemeClr val="bg1"/>
              </a:solidFill>
            </a:endParaRPr>
          </a:p>
        </p:txBody>
      </p:sp>
      <p:sp>
        <p:nvSpPr>
          <p:cNvPr id="5" name="Title 1">
            <a:extLst>
              <a:ext uri="{FF2B5EF4-FFF2-40B4-BE49-F238E27FC236}">
                <a16:creationId xmlns:a16="http://schemas.microsoft.com/office/drawing/2014/main" id="{68C5723D-BFFA-1B4F-AFBD-7E48283A7467}"/>
              </a:ext>
            </a:extLst>
          </p:cNvPr>
          <p:cNvSpPr txBox="1">
            <a:spLocks/>
          </p:cNvSpPr>
          <p:nvPr/>
        </p:nvSpPr>
        <p:spPr>
          <a:xfrm>
            <a:off x="6172200" y="365124"/>
            <a:ext cx="5181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l-PL" dirty="0">
                <a:solidFill>
                  <a:schemeClr val="bg1"/>
                </a:solidFill>
              </a:rPr>
              <a:t>WSPÓŁCZESNA</a:t>
            </a:r>
          </a:p>
        </p:txBody>
      </p:sp>
    </p:spTree>
    <p:extLst>
      <p:ext uri="{BB962C8B-B14F-4D97-AF65-F5344CB8AC3E}">
        <p14:creationId xmlns:p14="http://schemas.microsoft.com/office/powerpoint/2010/main" val="1360033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4BE3B-31D2-8945-A89C-A8A313DF0DB9}"/>
              </a:ext>
            </a:extLst>
          </p:cNvPr>
          <p:cNvSpPr>
            <a:spLocks noGrp="1"/>
          </p:cNvSpPr>
          <p:nvPr>
            <p:ph type="title"/>
          </p:nvPr>
        </p:nvSpPr>
        <p:spPr>
          <a:xfrm>
            <a:off x="838200" y="365125"/>
            <a:ext cx="5181600" cy="1325563"/>
          </a:xfrm>
        </p:spPr>
        <p:txBody>
          <a:bodyPr/>
          <a:lstStyle/>
          <a:p>
            <a:pPr algn="ctr"/>
            <a:r>
              <a:rPr lang="pl-PL">
                <a:solidFill>
                  <a:schemeClr val="bg1"/>
                </a:solidFill>
              </a:rPr>
              <a:t>NOWOCZESNA</a:t>
            </a:r>
          </a:p>
        </p:txBody>
      </p:sp>
      <p:sp>
        <p:nvSpPr>
          <p:cNvPr id="4" name="Content Placeholder 3">
            <a:extLst>
              <a:ext uri="{FF2B5EF4-FFF2-40B4-BE49-F238E27FC236}">
                <a16:creationId xmlns:a16="http://schemas.microsoft.com/office/drawing/2014/main" id="{B506836E-F767-454C-B275-C5A761C5F809}"/>
              </a:ext>
            </a:extLst>
          </p:cNvPr>
          <p:cNvSpPr>
            <a:spLocks noGrp="1"/>
          </p:cNvSpPr>
          <p:nvPr>
            <p:ph sz="half" idx="2"/>
          </p:nvPr>
        </p:nvSpPr>
        <p:spPr/>
        <p:txBody>
          <a:bodyPr/>
          <a:lstStyle/>
          <a:p>
            <a:pPr marL="0" indent="0" algn="ctr">
              <a:buNone/>
            </a:pPr>
            <a:r>
              <a:rPr lang="pl-PL">
                <a:solidFill>
                  <a:schemeClr val="bg1"/>
                </a:solidFill>
              </a:rPr>
              <a:t>1915 — DADA!</a:t>
            </a:r>
            <a:endParaRPr lang="pl-PL" sz="6600">
              <a:solidFill>
                <a:schemeClr val="bg1"/>
              </a:solidFill>
            </a:endParaRPr>
          </a:p>
          <a:p>
            <a:endParaRPr lang="pl-PL">
              <a:solidFill>
                <a:schemeClr val="bg1"/>
              </a:solidFill>
            </a:endParaRPr>
          </a:p>
        </p:txBody>
      </p:sp>
      <p:sp>
        <p:nvSpPr>
          <p:cNvPr id="5" name="Title 1">
            <a:extLst>
              <a:ext uri="{FF2B5EF4-FFF2-40B4-BE49-F238E27FC236}">
                <a16:creationId xmlns:a16="http://schemas.microsoft.com/office/drawing/2014/main" id="{68C5723D-BFFA-1B4F-AFBD-7E48283A7467}"/>
              </a:ext>
            </a:extLst>
          </p:cNvPr>
          <p:cNvSpPr txBox="1">
            <a:spLocks/>
          </p:cNvSpPr>
          <p:nvPr/>
        </p:nvSpPr>
        <p:spPr>
          <a:xfrm>
            <a:off x="6172200" y="365124"/>
            <a:ext cx="5181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l-PL">
                <a:solidFill>
                  <a:schemeClr val="bg1"/>
                </a:solidFill>
              </a:rPr>
              <a:t>WSPÓŁCZESNA</a:t>
            </a:r>
          </a:p>
        </p:txBody>
      </p:sp>
      <p:pic>
        <p:nvPicPr>
          <p:cNvPr id="7" name="Picture 6">
            <a:extLst>
              <a:ext uri="{FF2B5EF4-FFF2-40B4-BE49-F238E27FC236}">
                <a16:creationId xmlns:a16="http://schemas.microsoft.com/office/drawing/2014/main" id="{032985C6-9FB9-6849-81CE-6A0166816B12}"/>
              </a:ext>
            </a:extLst>
          </p:cNvPr>
          <p:cNvPicPr>
            <a:picLocks noChangeAspect="1"/>
          </p:cNvPicPr>
          <p:nvPr/>
        </p:nvPicPr>
        <p:blipFill>
          <a:blip r:embed="rId2"/>
          <a:stretch>
            <a:fillRect/>
          </a:stretch>
        </p:blipFill>
        <p:spPr>
          <a:xfrm>
            <a:off x="6959870" y="2453455"/>
            <a:ext cx="3606259" cy="4256567"/>
          </a:xfrm>
          <a:prstGeom prst="rect">
            <a:avLst/>
          </a:prstGeom>
        </p:spPr>
      </p:pic>
      <p:sp>
        <p:nvSpPr>
          <p:cNvPr id="10" name="TextBox 9">
            <a:extLst>
              <a:ext uri="{FF2B5EF4-FFF2-40B4-BE49-F238E27FC236}">
                <a16:creationId xmlns:a16="http://schemas.microsoft.com/office/drawing/2014/main" id="{C10509B6-5651-264B-831E-C1D1ED05CCC4}"/>
              </a:ext>
            </a:extLst>
          </p:cNvPr>
          <p:cNvSpPr txBox="1"/>
          <p:nvPr/>
        </p:nvSpPr>
        <p:spPr>
          <a:xfrm rot="1631091">
            <a:off x="6061248" y="3431261"/>
            <a:ext cx="5681740" cy="1938992"/>
          </a:xfrm>
          <a:prstGeom prst="rect">
            <a:avLst/>
          </a:prstGeom>
          <a:noFill/>
        </p:spPr>
        <p:txBody>
          <a:bodyPr wrap="square" rtlCol="0">
            <a:spAutoFit/>
          </a:bodyPr>
          <a:lstStyle/>
          <a:p>
            <a:r>
              <a:rPr lang="pl-PL" sz="2400" dirty="0">
                <a:solidFill>
                  <a:schemeClr val="bg1"/>
                </a:solidFill>
                <a:effectLst>
                  <a:outerShdw blurRad="50800" dist="38100" dir="2700000" algn="tl" rotWithShape="0">
                    <a:prstClr val="black">
                      <a:alpha val="40000"/>
                    </a:prstClr>
                  </a:outerShdw>
                </a:effectLst>
              </a:rPr>
              <a:t>Weźmy słowo </a:t>
            </a:r>
            <a:r>
              <a:rPr lang="pl-PL" sz="2400" dirty="0" err="1">
                <a:solidFill>
                  <a:schemeClr val="bg1"/>
                </a:solidFill>
                <a:effectLst>
                  <a:outerShdw blurRad="50800" dist="38100" dir="2700000" algn="tl" rotWithShape="0">
                    <a:prstClr val="black">
                      <a:alpha val="40000"/>
                    </a:prstClr>
                  </a:outerShdw>
                </a:effectLst>
              </a:rPr>
              <a:t>dada</a:t>
            </a:r>
            <a:r>
              <a:rPr lang="pl-PL" sz="2400" dirty="0">
                <a:solidFill>
                  <a:schemeClr val="bg1"/>
                </a:solidFill>
                <a:effectLst>
                  <a:outerShdw blurRad="50800" dist="38100" dir="2700000" algn="tl" rotWithShape="0">
                    <a:prstClr val="black">
                      <a:alpha val="40000"/>
                    </a:prstClr>
                  </a:outerShdw>
                </a:effectLst>
              </a:rPr>
              <a:t> – powiedziałem – ono jest jakby stworzone dla naszych celów. Pierwszy dźwięk dziecka wyraża to, co prymitywne, zaczynanie od zera, nowe w naszej sztuce</a:t>
            </a:r>
          </a:p>
        </p:txBody>
      </p:sp>
      <p:sp>
        <p:nvSpPr>
          <p:cNvPr id="14" name="Content Placeholder 13">
            <a:extLst>
              <a:ext uri="{FF2B5EF4-FFF2-40B4-BE49-F238E27FC236}">
                <a16:creationId xmlns:a16="http://schemas.microsoft.com/office/drawing/2014/main" id="{5613D5C3-6048-A74E-9EF7-6EAFBD274DBF}"/>
              </a:ext>
            </a:extLst>
          </p:cNvPr>
          <p:cNvSpPr>
            <a:spLocks noGrp="1"/>
          </p:cNvSpPr>
          <p:nvPr>
            <p:ph sz="half" idx="1"/>
          </p:nvPr>
        </p:nvSpPr>
        <p:spPr/>
        <p:txBody>
          <a:bodyPr/>
          <a:lstStyle/>
          <a:p>
            <a:endParaRPr lang="pl-PL"/>
          </a:p>
        </p:txBody>
      </p:sp>
    </p:spTree>
    <p:extLst>
      <p:ext uri="{BB962C8B-B14F-4D97-AF65-F5344CB8AC3E}">
        <p14:creationId xmlns:p14="http://schemas.microsoft.com/office/powerpoint/2010/main" val="1496507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4BE3B-31D2-8945-A89C-A8A313DF0DB9}"/>
              </a:ext>
            </a:extLst>
          </p:cNvPr>
          <p:cNvSpPr>
            <a:spLocks noGrp="1"/>
          </p:cNvSpPr>
          <p:nvPr>
            <p:ph type="title"/>
          </p:nvPr>
        </p:nvSpPr>
        <p:spPr>
          <a:xfrm>
            <a:off x="838200" y="365125"/>
            <a:ext cx="5181600" cy="1325563"/>
          </a:xfrm>
        </p:spPr>
        <p:txBody>
          <a:bodyPr/>
          <a:lstStyle/>
          <a:p>
            <a:pPr algn="ctr"/>
            <a:r>
              <a:rPr lang="pl-PL" dirty="0">
                <a:solidFill>
                  <a:schemeClr val="bg1"/>
                </a:solidFill>
              </a:rPr>
              <a:t>NOWOCZESNA</a:t>
            </a:r>
          </a:p>
        </p:txBody>
      </p:sp>
      <p:sp>
        <p:nvSpPr>
          <p:cNvPr id="4" name="Content Placeholder 3">
            <a:extLst>
              <a:ext uri="{FF2B5EF4-FFF2-40B4-BE49-F238E27FC236}">
                <a16:creationId xmlns:a16="http://schemas.microsoft.com/office/drawing/2014/main" id="{B506836E-F767-454C-B275-C5A761C5F809}"/>
              </a:ext>
            </a:extLst>
          </p:cNvPr>
          <p:cNvSpPr>
            <a:spLocks noGrp="1"/>
          </p:cNvSpPr>
          <p:nvPr>
            <p:ph sz="half" idx="2"/>
          </p:nvPr>
        </p:nvSpPr>
        <p:spPr>
          <a:xfrm>
            <a:off x="6172200" y="1825625"/>
            <a:ext cx="5181600" cy="465630"/>
          </a:xfrm>
        </p:spPr>
        <p:txBody>
          <a:bodyPr>
            <a:normAutofit lnSpcReduction="10000"/>
          </a:bodyPr>
          <a:lstStyle/>
          <a:p>
            <a:pPr marL="0" indent="0" algn="ctr">
              <a:buNone/>
            </a:pPr>
            <a:r>
              <a:rPr lang="pl-PL" dirty="0">
                <a:solidFill>
                  <a:schemeClr val="bg1"/>
                </a:solidFill>
              </a:rPr>
              <a:t>1915 — DADA!</a:t>
            </a:r>
            <a:endParaRPr lang="pl-PL" sz="6600" dirty="0">
              <a:solidFill>
                <a:schemeClr val="bg1"/>
              </a:solidFill>
            </a:endParaRPr>
          </a:p>
          <a:p>
            <a:endParaRPr lang="pl-PL" dirty="0">
              <a:solidFill>
                <a:schemeClr val="bg1"/>
              </a:solidFill>
            </a:endParaRPr>
          </a:p>
        </p:txBody>
      </p:sp>
      <p:sp>
        <p:nvSpPr>
          <p:cNvPr id="5" name="Title 1">
            <a:extLst>
              <a:ext uri="{FF2B5EF4-FFF2-40B4-BE49-F238E27FC236}">
                <a16:creationId xmlns:a16="http://schemas.microsoft.com/office/drawing/2014/main" id="{68C5723D-BFFA-1B4F-AFBD-7E48283A7467}"/>
              </a:ext>
            </a:extLst>
          </p:cNvPr>
          <p:cNvSpPr txBox="1">
            <a:spLocks/>
          </p:cNvSpPr>
          <p:nvPr/>
        </p:nvSpPr>
        <p:spPr>
          <a:xfrm>
            <a:off x="6172200" y="365124"/>
            <a:ext cx="5181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pl-PL" dirty="0">
                <a:solidFill>
                  <a:schemeClr val="bg1"/>
                </a:solidFill>
              </a:rPr>
              <a:t>WSPÓŁCZESNA</a:t>
            </a:r>
          </a:p>
        </p:txBody>
      </p:sp>
      <p:pic>
        <p:nvPicPr>
          <p:cNvPr id="7" name="Picture 6">
            <a:extLst>
              <a:ext uri="{FF2B5EF4-FFF2-40B4-BE49-F238E27FC236}">
                <a16:creationId xmlns:a16="http://schemas.microsoft.com/office/drawing/2014/main" id="{032985C6-9FB9-6849-81CE-6A0166816B12}"/>
              </a:ext>
            </a:extLst>
          </p:cNvPr>
          <p:cNvPicPr>
            <a:picLocks noChangeAspect="1"/>
          </p:cNvPicPr>
          <p:nvPr/>
        </p:nvPicPr>
        <p:blipFill>
          <a:blip r:embed="rId2"/>
          <a:stretch>
            <a:fillRect/>
          </a:stretch>
        </p:blipFill>
        <p:spPr>
          <a:xfrm>
            <a:off x="6959870" y="2453455"/>
            <a:ext cx="3606259" cy="4256567"/>
          </a:xfrm>
          <a:prstGeom prst="rect">
            <a:avLst/>
          </a:prstGeom>
        </p:spPr>
      </p:pic>
      <p:pic>
        <p:nvPicPr>
          <p:cNvPr id="8" name="Content Placeholder 11">
            <a:extLst>
              <a:ext uri="{FF2B5EF4-FFF2-40B4-BE49-F238E27FC236}">
                <a16:creationId xmlns:a16="http://schemas.microsoft.com/office/drawing/2014/main" id="{C0C89853-A083-A04E-B7AE-802B0EAA41C8}"/>
              </a:ext>
            </a:extLst>
          </p:cNvPr>
          <p:cNvPicPr>
            <a:picLocks noGrp="1" noChangeAspect="1"/>
          </p:cNvPicPr>
          <p:nvPr>
            <p:ph sz="half" idx="1"/>
          </p:nvPr>
        </p:nvPicPr>
        <p:blipFill>
          <a:blip r:embed="rId3"/>
          <a:stretch>
            <a:fillRect/>
          </a:stretch>
        </p:blipFill>
        <p:spPr>
          <a:xfrm>
            <a:off x="897962" y="2453455"/>
            <a:ext cx="5062075" cy="6743964"/>
          </a:xfrm>
        </p:spPr>
      </p:pic>
      <p:sp>
        <p:nvSpPr>
          <p:cNvPr id="10" name="Content Placeholder 3">
            <a:extLst>
              <a:ext uri="{FF2B5EF4-FFF2-40B4-BE49-F238E27FC236}">
                <a16:creationId xmlns:a16="http://schemas.microsoft.com/office/drawing/2014/main" id="{D2C44F99-C278-F246-B762-83B84CC49708}"/>
              </a:ext>
            </a:extLst>
          </p:cNvPr>
          <p:cNvSpPr txBox="1">
            <a:spLocks/>
          </p:cNvSpPr>
          <p:nvPr/>
        </p:nvSpPr>
        <p:spPr>
          <a:xfrm>
            <a:off x="838199" y="1734809"/>
            <a:ext cx="5181600" cy="46563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pl-PL" dirty="0">
                <a:solidFill>
                  <a:schemeClr val="bg1"/>
                </a:solidFill>
              </a:rPr>
              <a:t>2022 — modernizm</a:t>
            </a:r>
            <a:endParaRPr lang="pl-PL" sz="6600" dirty="0">
              <a:solidFill>
                <a:schemeClr val="bg1"/>
              </a:solidFill>
            </a:endParaRPr>
          </a:p>
          <a:p>
            <a:endParaRPr lang="pl-PL" dirty="0">
              <a:solidFill>
                <a:schemeClr val="bg1"/>
              </a:solidFill>
            </a:endParaRPr>
          </a:p>
        </p:txBody>
      </p:sp>
    </p:spTree>
    <p:extLst>
      <p:ext uri="{BB962C8B-B14F-4D97-AF65-F5344CB8AC3E}">
        <p14:creationId xmlns:p14="http://schemas.microsoft.com/office/powerpoint/2010/main" val="708276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8450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2D59C-44D7-214D-8D16-8644C5E492D9}"/>
              </a:ext>
            </a:extLst>
          </p:cNvPr>
          <p:cNvSpPr>
            <a:spLocks noGrp="1"/>
          </p:cNvSpPr>
          <p:nvPr>
            <p:ph type="title"/>
          </p:nvPr>
        </p:nvSpPr>
        <p:spPr/>
        <p:txBody>
          <a:bodyPr/>
          <a:lstStyle/>
          <a:p>
            <a:r>
              <a:rPr lang="pl-PL" dirty="0">
                <a:solidFill>
                  <a:schemeClr val="bg1"/>
                </a:solidFill>
              </a:rPr>
              <a:t>MUZEUM W DOMU</a:t>
            </a:r>
          </a:p>
        </p:txBody>
      </p:sp>
      <p:sp>
        <p:nvSpPr>
          <p:cNvPr id="3" name="Content Placeholder 2">
            <a:extLst>
              <a:ext uri="{FF2B5EF4-FFF2-40B4-BE49-F238E27FC236}">
                <a16:creationId xmlns:a16="http://schemas.microsoft.com/office/drawing/2014/main" id="{A9724636-E5C3-D049-9C78-E83721ED8048}"/>
              </a:ext>
            </a:extLst>
          </p:cNvPr>
          <p:cNvSpPr>
            <a:spLocks noGrp="1"/>
          </p:cNvSpPr>
          <p:nvPr>
            <p:ph idx="1"/>
          </p:nvPr>
        </p:nvSpPr>
        <p:spPr>
          <a:xfrm>
            <a:off x="838200" y="2953407"/>
            <a:ext cx="10515600" cy="3223556"/>
          </a:xfrm>
        </p:spPr>
        <p:txBody>
          <a:bodyPr/>
          <a:lstStyle/>
          <a:p>
            <a:pPr marL="0" indent="0" algn="ctr">
              <a:buNone/>
            </a:pPr>
            <a:r>
              <a:rPr lang="pl-PL" dirty="0">
                <a:solidFill>
                  <a:schemeClr val="bg1"/>
                </a:solidFill>
                <a:hlinkClick r:id="rId2"/>
              </a:rPr>
              <a:t>https://artsandculture.google.com/partner/moma-the-museum-of-modern-art</a:t>
            </a:r>
            <a:endParaRPr lang="pl-PL" dirty="0">
              <a:solidFill>
                <a:schemeClr val="bg1"/>
              </a:solidFill>
            </a:endParaRPr>
          </a:p>
          <a:p>
            <a:pPr marL="0" indent="0" algn="ctr">
              <a:buNone/>
            </a:pPr>
            <a:endParaRPr lang="pl-PL" dirty="0">
              <a:solidFill>
                <a:schemeClr val="bg1"/>
              </a:solidFill>
            </a:endParaRPr>
          </a:p>
          <a:p>
            <a:pPr marL="0" indent="0" algn="ctr">
              <a:buNone/>
            </a:pPr>
            <a:r>
              <a:rPr lang="pl-PL" dirty="0">
                <a:solidFill>
                  <a:schemeClr val="bg1"/>
                </a:solidFill>
                <a:hlinkClick r:id="rId3"/>
              </a:rPr>
              <a:t>https://artsandculture.google.com/story/egVRmbCQ5tyrVA</a:t>
            </a:r>
            <a:endParaRPr lang="pl-PL" dirty="0">
              <a:solidFill>
                <a:schemeClr val="bg1"/>
              </a:solidFill>
            </a:endParaRPr>
          </a:p>
          <a:p>
            <a:pPr marL="0" indent="0" algn="ctr">
              <a:buNone/>
            </a:pPr>
            <a:endParaRPr lang="pl-PL" dirty="0">
              <a:solidFill>
                <a:schemeClr val="bg1"/>
              </a:solidFill>
            </a:endParaRPr>
          </a:p>
          <a:p>
            <a:endParaRPr lang="pl-PL" dirty="0">
              <a:solidFill>
                <a:schemeClr val="bg1"/>
              </a:solidFill>
            </a:endParaRPr>
          </a:p>
        </p:txBody>
      </p:sp>
    </p:spTree>
    <p:extLst>
      <p:ext uri="{BB962C8B-B14F-4D97-AF65-F5344CB8AC3E}">
        <p14:creationId xmlns:p14="http://schemas.microsoft.com/office/powerpoint/2010/main" val="2336658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TotalTime>
  <Words>159</Words>
  <Application>Microsoft Macintosh PowerPoint</Application>
  <PresentationFormat>Widescreen</PresentationFormat>
  <Paragraphs>21</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Tw Cen MT</vt:lpstr>
      <vt:lpstr>Office Theme</vt:lpstr>
      <vt:lpstr>ART SZTUKA SZTUKA WSPÓŁCZESNA NOWOCZESNA MODERN SZTUKA WSPÓŁCZESNA ART SZTUKA ART ART NOWOCZESNA SZTUKA SZTUKA CONTEMPORARY MODERN NOWOCZESNA WSPÓŁCZESNA JĘDRZEJ SZTUKA SZTUKA SZTUKA MODERN CONTEMPORARY ART CONTEMPORARY WSPÓŁCZESNA ART MODERN NOWOCZESNA SZTUKA SZTUKA CONTEMPORARY CONTEMPORARY SZTUKA ART NOWOCZESNA MODERN SZTUKA LEWANDOWSKI JĘDRZEJ CONTEMPORARY ART ART NOWOCZESNA LUTY 2021 CONTEMPORARY NOWOCZESNA WSPÓŁCZESNA WSPÓŁCZESNA SZTUKA ART NOWOCZESNA WSPÓŁCZESNA ART ART CONTEMPORARY MODERN ART MODERN MODERN ART WSPÓŁCZESNA NOWOCZESNA</vt:lpstr>
      <vt:lpstr>NOWOCZESNA</vt:lpstr>
      <vt:lpstr>NOWOCZESNA</vt:lpstr>
      <vt:lpstr>NOWOCZESNA</vt:lpstr>
      <vt:lpstr>PowerPoint Presentation</vt:lpstr>
      <vt:lpstr>MUZEUM W DOMU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SZTUKA NOWOCZESNA</dc:title>
  <dc:creator>Jędrzej Lewandowski</dc:creator>
  <cp:lastModifiedBy>Jędrzej Lewandowski</cp:lastModifiedBy>
  <cp:revision>9</cp:revision>
  <dcterms:created xsi:type="dcterms:W3CDTF">2021-02-10T13:52:13Z</dcterms:created>
  <dcterms:modified xsi:type="dcterms:W3CDTF">2021-02-10T14:42:25Z</dcterms:modified>
</cp:coreProperties>
</file>

<file path=docProps/thumbnail.jpeg>
</file>